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1" r:id="rId2"/>
    <p:sldId id="256" r:id="rId3"/>
    <p:sldId id="259" r:id="rId4"/>
    <p:sldId id="260" r:id="rId5"/>
    <p:sldId id="262" r:id="rId6"/>
    <p:sldId id="263" r:id="rId7"/>
    <p:sldId id="264" r:id="rId8"/>
    <p:sldId id="268" r:id="rId9"/>
    <p:sldId id="265" r:id="rId10"/>
    <p:sldId id="266" r:id="rId11"/>
    <p:sldId id="269" r:id="rId12"/>
    <p:sldId id="267" r:id="rId13"/>
    <p:sldId id="270" r:id="rId14"/>
    <p:sldId id="271" r:id="rId15"/>
    <p:sldId id="272" r:id="rId16"/>
    <p:sldId id="276" r:id="rId17"/>
    <p:sldId id="274" r:id="rId18"/>
    <p:sldId id="283" r:id="rId19"/>
    <p:sldId id="277" r:id="rId20"/>
    <p:sldId id="275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</p14:sldIdLst>
        </p14:section>
        <p14:section name="pt2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appendix" id="{CA10E588-F04F-4D34-A34D-1A7175DFD846}">
          <p14:sldIdLst>
            <p14:sldId id="272"/>
            <p14:sldId id="276"/>
            <p14:sldId id="274"/>
            <p14:sldId id="283"/>
            <p14:sldId id="277"/>
            <p14:sldId id="275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89" d="100"/>
          <a:sy n="89" d="100"/>
        </p:scale>
        <p:origin x="3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924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70946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Technical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241528"/>
              </p:ext>
            </p:extLst>
          </p:nvPr>
        </p:nvGraphicFramePr>
        <p:xfrm>
          <a:off x="2032000" y="213106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Brown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A.2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73130" y="271700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13667" y="271700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73130" y="117454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343621" y="20740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343621" y="34289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768578" y="54018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13923" y="271700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79263" y="153054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038726" y="188654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344859" y="307300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545115" y="2395537"/>
            <a:ext cx="798506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545115" y="3073004"/>
            <a:ext cx="798506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372225" y="477143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E55D13A-78F9-48B7-8602-A8BE7B191AFD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04322" y="1530544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743398" y="405944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406629" y="405944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674590" y="4415440"/>
            <a:ext cx="732039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13736E8-2142-425B-9627-FE117F1721D6}"/>
              </a:ext>
            </a:extLst>
          </p:cNvPr>
          <p:cNvCxnSpPr>
            <a:cxnSpLocks/>
            <a:stCxn id="84" idx="2"/>
            <a:endCxn id="20" idx="0"/>
          </p:cNvCxnSpPr>
          <p:nvPr/>
        </p:nvCxnSpPr>
        <p:spPr>
          <a:xfrm flipH="1">
            <a:off x="6372225" y="3429000"/>
            <a:ext cx="1207294" cy="63044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5038726" y="3429001"/>
            <a:ext cx="1333499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527</Words>
  <Application>Microsoft Office PowerPoint</Application>
  <PresentationFormat>宽屏</PresentationFormat>
  <Paragraphs>243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80</cp:revision>
  <dcterms:created xsi:type="dcterms:W3CDTF">2024-08-08T07:14:50Z</dcterms:created>
  <dcterms:modified xsi:type="dcterms:W3CDTF">2024-08-13T09:10:54Z</dcterms:modified>
</cp:coreProperties>
</file>